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4" r:id="rId9"/>
    <p:sldId id="263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jpeg>
</file>

<file path=ppt/media/image11.png>
</file>

<file path=ppt/media/image12.png>
</file>

<file path=ppt/media/image13.gif>
</file>

<file path=ppt/media/image14.gif>
</file>

<file path=ppt/media/image15.gif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gif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2/27/2019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2/27/2019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2/27/2019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2/27/2019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2/27/2019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2/27/2019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2/27/2019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2/27/2019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2/27/2019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2/27/2019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hyperlink" Target="https://github.com/rer145/cis572-project/tree/master/data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gif"/><Relationship Id="rId4" Type="http://schemas.openxmlformats.org/officeDocument/2006/relationships/image" Target="../media/image14.gi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5EB12-CCE9-4A8E-A6DF-AEB58E40DAE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Predicting Reddit Post Popularity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856A2F-F1F0-4F17-9350-0180C5A6FFB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Ron Richardson, Christina </a:t>
            </a:r>
            <a:r>
              <a:rPr lang="en-US" dirty="0" err="1"/>
              <a:t>Eusanio</a:t>
            </a:r>
            <a:r>
              <a:rPr lang="en-US" dirty="0"/>
              <a:t>, Bill Fisher</a:t>
            </a:r>
          </a:p>
        </p:txBody>
      </p:sp>
    </p:spTree>
    <p:extLst>
      <p:ext uri="{BB962C8B-B14F-4D97-AF65-F5344CB8AC3E}">
        <p14:creationId xmlns:p14="http://schemas.microsoft.com/office/powerpoint/2010/main" val="39455677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64A7A1-951E-4DEF-9E6C-BE0469687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E28A93-7A9A-4140-BC6E-D1D7413ACB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Code and data available at: </a:t>
            </a:r>
            <a:r>
              <a:rPr lang="en-US" dirty="0">
                <a:solidFill>
                  <a:srgbClr val="FFFF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https://github.com/rer145/cis572-project/tree/master/data</a:t>
            </a:r>
            <a:r>
              <a:rPr lang="en-US" dirty="0">
                <a:solidFill>
                  <a:srgbClr val="FFFF00"/>
                </a:solidFill>
              </a:rPr>
              <a:t> </a:t>
            </a:r>
          </a:p>
        </p:txBody>
      </p:sp>
      <p:pic>
        <p:nvPicPr>
          <p:cNvPr id="8194" name="Picture 2" descr="oh my god omg GIF">
            <a:extLst>
              <a:ext uri="{FF2B5EF4-FFF2-40B4-BE49-F238E27FC236}">
                <a16:creationId xmlns:a16="http://schemas.microsoft.com/office/drawing/2014/main" id="{7F145264-D2CA-4614-B84A-E47EABEFB3C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452" y="3006645"/>
            <a:ext cx="2753139" cy="3441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https://slack-imgs.com/?c=1&amp;url=https%3A%2F%2Fmedia.giphy.com%2Fmedia%2FblPpTGDhn6hEI%2Fgiphy.gif">
            <a:extLst>
              <a:ext uri="{FF2B5EF4-FFF2-40B4-BE49-F238E27FC236}">
                <a16:creationId xmlns:a16="http://schemas.microsoft.com/office/drawing/2014/main" id="{5B13145F-6E98-44D9-A2A2-157A3EBB16F2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0519" y="3006644"/>
            <a:ext cx="4730961" cy="3441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8" name="Picture 6" descr="https://slack-imgs.com/?c=1&amp;url=https%3A%2F%2Fmedia1.giphy.com%2Fmedia%2FUKkes2qN2T70s%2Fgiphy.gif%3Fcid%3D6104955e5c771a865067312f2e3576d9">
            <a:extLst>
              <a:ext uri="{FF2B5EF4-FFF2-40B4-BE49-F238E27FC236}">
                <a16:creationId xmlns:a16="http://schemas.microsoft.com/office/drawing/2014/main" id="{D0B7AA98-F228-4D5E-AE4E-BDBB0789FDEE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9588" y="3006644"/>
            <a:ext cx="3524250" cy="3441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7381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BD955B-ADF9-4AD5-9989-87E5EF9EA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Reddit: 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43BF5-273A-443E-A567-F36D05EDE2E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Self proclaimed, “Front page of the internet”</a:t>
            </a:r>
          </a:p>
          <a:p>
            <a:r>
              <a:rPr lang="en-US" dirty="0"/>
              <a:t>Fifth most popular website according to Amazon Alexa’s data</a:t>
            </a:r>
          </a:p>
          <a:p>
            <a:r>
              <a:rPr lang="en-US" dirty="0"/>
              <a:t>Massive collection of forums where users can share content and news</a:t>
            </a:r>
          </a:p>
          <a:p>
            <a:r>
              <a:rPr lang="en-US" dirty="0"/>
              <a:t>Users interact via likes, shares, comments, and voting</a:t>
            </a:r>
          </a:p>
        </p:txBody>
      </p:sp>
      <p:pic>
        <p:nvPicPr>
          <p:cNvPr id="1026" name="Picture 2" descr="Image result for reddit">
            <a:extLst>
              <a:ext uri="{FF2B5EF4-FFF2-40B4-BE49-F238E27FC236}">
                <a16:creationId xmlns:a16="http://schemas.microsoft.com/office/drawing/2014/main" id="{787AD118-ABD4-4DC5-B302-5123A5A74A78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4675" y="2919760"/>
            <a:ext cx="4395788" cy="2472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42211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2BFD3-64ED-4EBD-B91B-9762BB265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 and Importance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F42264-9937-4586-9940-6488C1F0F94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Posts are sorted according to a post score</a:t>
            </a:r>
          </a:p>
          <a:p>
            <a:r>
              <a:rPr lang="en-US" dirty="0"/>
              <a:t>Post scores are aggregates of upvotes and downvotes</a:t>
            </a:r>
          </a:p>
          <a:p>
            <a:r>
              <a:rPr lang="en-US" dirty="0"/>
              <a:t>Hypothesis: Using various features available in the API, we can predict which posts are deemed “popular” based on post content</a:t>
            </a:r>
          </a:p>
          <a:p>
            <a:r>
              <a:rPr lang="en-US" dirty="0"/>
              <a:t>Predicting post score is important to advertisers and users alike</a:t>
            </a:r>
          </a:p>
        </p:txBody>
      </p:sp>
      <p:pic>
        <p:nvPicPr>
          <p:cNvPr id="2050" name="Picture 2" descr="Image result for reddit upvote">
            <a:extLst>
              <a:ext uri="{FF2B5EF4-FFF2-40B4-BE49-F238E27FC236}">
                <a16:creationId xmlns:a16="http://schemas.microsoft.com/office/drawing/2014/main" id="{DF8EAAF2-E919-4FC8-9077-86B7A8E87EE2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2306" y="2055813"/>
            <a:ext cx="4200525" cy="4200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26916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B26F58-27F6-4E1B-85A1-B8C34525AF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Collecting Data and Feature Engineering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16E1BE-A108-4912-A810-49CD3F05B44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Using the Reddit API, we pulled roughly 1400 posts from six unique subreddits</a:t>
            </a:r>
          </a:p>
          <a:p>
            <a:pPr lvl="1"/>
            <a:r>
              <a:rPr lang="en-US" dirty="0"/>
              <a:t>r/Aww, r/Conspiracy, r/</a:t>
            </a:r>
            <a:r>
              <a:rPr lang="en-US" dirty="0" err="1"/>
              <a:t>AskMen</a:t>
            </a:r>
            <a:r>
              <a:rPr lang="en-US" dirty="0"/>
              <a:t>, r/</a:t>
            </a:r>
            <a:r>
              <a:rPr lang="en-US" dirty="0" err="1"/>
              <a:t>AskWomen</a:t>
            </a:r>
            <a:r>
              <a:rPr lang="en-US" dirty="0"/>
              <a:t>, r/Knitting, r/Fitness</a:t>
            </a:r>
          </a:p>
          <a:p>
            <a:r>
              <a:rPr lang="en-US" dirty="0"/>
              <a:t>Collected various features including </a:t>
            </a:r>
            <a:r>
              <a:rPr lang="en-US" dirty="0" err="1"/>
              <a:t>post_score</a:t>
            </a:r>
            <a:r>
              <a:rPr lang="en-US" dirty="0"/>
              <a:t>, </a:t>
            </a:r>
            <a:r>
              <a:rPr lang="en-US" dirty="0" err="1"/>
              <a:t>num_words</a:t>
            </a:r>
            <a:r>
              <a:rPr lang="en-US" dirty="0"/>
              <a:t>, </a:t>
            </a:r>
            <a:r>
              <a:rPr lang="en-US" dirty="0" err="1"/>
              <a:t>num_comments</a:t>
            </a:r>
            <a:r>
              <a:rPr lang="en-US" dirty="0"/>
              <a:t>, </a:t>
            </a:r>
            <a:r>
              <a:rPr lang="en-US" dirty="0" err="1"/>
              <a:t>post_edited</a:t>
            </a:r>
            <a:r>
              <a:rPr lang="en-US" dirty="0"/>
              <a:t>, etc.</a:t>
            </a:r>
          </a:p>
          <a:p>
            <a:r>
              <a:rPr lang="en-US" dirty="0"/>
              <a:t>Engineered additional features including bi and tri grams,  </a:t>
            </a:r>
            <a:r>
              <a:rPr lang="en-US" dirty="0" err="1"/>
              <a:t>post_title_sentiment</a:t>
            </a:r>
            <a:r>
              <a:rPr lang="en-US" dirty="0"/>
              <a:t>, and various counts for title and post words</a:t>
            </a:r>
          </a:p>
          <a:p>
            <a:endParaRPr lang="en-US" dirty="0"/>
          </a:p>
        </p:txBody>
      </p:sp>
      <p:pic>
        <p:nvPicPr>
          <p:cNvPr id="3076" name="Picture 4" descr="cute dog GIF">
            <a:extLst>
              <a:ext uri="{FF2B5EF4-FFF2-40B4-BE49-F238E27FC236}">
                <a16:creationId xmlns:a16="http://schemas.microsoft.com/office/drawing/2014/main" id="{9B8A987E-3889-4C11-AE65-BBE8559A6537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152650"/>
            <a:ext cx="3954834" cy="39548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38514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D20B9-113C-4752-A8AA-70CCAE4D5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the Metrics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21BAF-138C-473C-9F49-E08877A6435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Out of the first 1000 posts, defined popular as a </a:t>
            </a:r>
            <a:r>
              <a:rPr lang="en-US" dirty="0" err="1"/>
              <a:t>post_score</a:t>
            </a:r>
            <a:r>
              <a:rPr lang="en-US" dirty="0"/>
              <a:t> at or above the 75</a:t>
            </a:r>
            <a:r>
              <a:rPr lang="en-US" baseline="30000" dirty="0"/>
              <a:t>th</a:t>
            </a:r>
            <a:r>
              <a:rPr lang="en-US" dirty="0"/>
              <a:t> percentile</a:t>
            </a:r>
          </a:p>
          <a:p>
            <a:r>
              <a:rPr lang="en-US" dirty="0"/>
              <a:t>To deal with inequality of classes, we added in more posts with scores at or above the respective subreddit’s score threshold</a:t>
            </a:r>
          </a:p>
        </p:txBody>
      </p:sp>
      <p:pic>
        <p:nvPicPr>
          <p:cNvPr id="5122" name="Picture 2" descr="Image result for reddit">
            <a:extLst>
              <a:ext uri="{FF2B5EF4-FFF2-40B4-BE49-F238E27FC236}">
                <a16:creationId xmlns:a16="http://schemas.microsoft.com/office/drawing/2014/main" id="{32CA7D09-64F9-42ED-A652-FDAB5E3EF67E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0713" y="2060575"/>
            <a:ext cx="5823047" cy="3057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66789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5B5440-1964-4BDE-9AD9-5D0A03BCEE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Preprocessing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93FD3F-4AE9-423A-AE5F-A9A88410257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Remove columns that are not predictive</a:t>
            </a:r>
          </a:p>
          <a:p>
            <a:pPr lvl="1"/>
            <a:r>
              <a:rPr lang="en-US" dirty="0" err="1"/>
              <a:t>Num_comments</a:t>
            </a:r>
            <a:r>
              <a:rPr lang="en-US" dirty="0"/>
              <a:t>, </a:t>
            </a:r>
            <a:r>
              <a:rPr lang="en-US" dirty="0" err="1"/>
              <a:t>post_gilded</a:t>
            </a:r>
            <a:r>
              <a:rPr lang="en-US" dirty="0"/>
              <a:t>, columns with all Null values or only a single value</a:t>
            </a:r>
          </a:p>
          <a:p>
            <a:r>
              <a:rPr lang="en-US" dirty="0"/>
              <a:t>Convert categorical columns to numeric values</a:t>
            </a:r>
          </a:p>
          <a:p>
            <a:r>
              <a:rPr lang="en-US" dirty="0"/>
              <a:t>Scale features to ensure magnitudes/units/ranges do not contaminate results</a:t>
            </a:r>
          </a:p>
          <a:p>
            <a:r>
              <a:rPr lang="en-US" dirty="0"/>
              <a:t>Split data into train, validation, and test sets</a:t>
            </a:r>
          </a:p>
          <a:p>
            <a:endParaRPr lang="en-US" dirty="0"/>
          </a:p>
        </p:txBody>
      </p:sp>
      <p:pic>
        <p:nvPicPr>
          <p:cNvPr id="4098" name="Picture 2" descr="Image result for machine learning">
            <a:extLst>
              <a:ext uri="{FF2B5EF4-FFF2-40B4-BE49-F238E27FC236}">
                <a16:creationId xmlns:a16="http://schemas.microsoft.com/office/drawing/2014/main" id="{5BF989B0-992D-43CF-A742-9F479F46B4C0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4675" y="2800188"/>
            <a:ext cx="4395788" cy="2711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82342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D26DB-0EF5-41B2-B2CD-B8C6369E82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Selecting Prediction Algorithms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660DA5-16A5-49AB-9A59-75CE783F46D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Started with various binary classifiers on train and validation data</a:t>
            </a:r>
          </a:p>
          <a:p>
            <a:pPr lvl="1"/>
            <a:r>
              <a:rPr lang="en-US" dirty="0"/>
              <a:t>Logistic Regression, Decision Tree Classifier, Random Forest Classifier, Naïve Bayes Classifier, K Nearest Neighbors Classifier, Support Vector Machine Classifiers</a:t>
            </a:r>
          </a:p>
          <a:p>
            <a:r>
              <a:rPr lang="en-US" dirty="0"/>
              <a:t>Once we were satisfied with results, we combined the top two classifiers using ensemble methods to create our final model</a:t>
            </a:r>
          </a:p>
        </p:txBody>
      </p:sp>
      <p:pic>
        <p:nvPicPr>
          <p:cNvPr id="6146" name="Picture 2" descr="Image result for algorithm">
            <a:extLst>
              <a:ext uri="{FF2B5EF4-FFF2-40B4-BE49-F238E27FC236}">
                <a16:creationId xmlns:a16="http://schemas.microsoft.com/office/drawing/2014/main" id="{8E34AF75-D3D8-4E9A-AC61-8479FCD6C939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4675" y="2919394"/>
            <a:ext cx="4395788" cy="2473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70182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2BE5EA-B6C3-490C-A8BA-5C4D2B1287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C1FAAC-2557-4A8E-B34F-066A2BA74D9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For all six subreddits, the Decision Tree Classifier, Random Forest Classifier, and the Naïve Bayes Classifier classified above random</a:t>
            </a:r>
          </a:p>
          <a:p>
            <a:r>
              <a:rPr lang="en-US" dirty="0"/>
              <a:t>The Decision Tree Classifier and the Random Forest Classifier posted the best results</a:t>
            </a:r>
          </a:p>
          <a:p>
            <a:r>
              <a:rPr lang="en-US" dirty="0"/>
              <a:t>Ensemble methods were added but had minimal effects</a:t>
            </a:r>
          </a:p>
          <a:p>
            <a:r>
              <a:rPr lang="en-US" b="1" dirty="0"/>
              <a:t>Model test results suggest that predicting popular Reddit posts is possible using the Reddit API and machine learning techniques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BF2CD88-9AC5-42B8-BB01-74162A6BACE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499650" y="3063495"/>
            <a:ext cx="6472831" cy="1839646"/>
          </a:xfrm>
        </p:spPr>
      </p:pic>
    </p:spTree>
    <p:extLst>
      <p:ext uri="{BB962C8B-B14F-4D97-AF65-F5344CB8AC3E}">
        <p14:creationId xmlns:p14="http://schemas.microsoft.com/office/powerpoint/2010/main" val="13476679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3B349-D0A6-455B-91FE-A5A76AB82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E0E72B-4E65-4EE0-946B-2A61B48876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Collect more data</a:t>
            </a:r>
          </a:p>
          <a:p>
            <a:r>
              <a:rPr lang="en-US" dirty="0"/>
              <a:t>Use more subreddits</a:t>
            </a:r>
          </a:p>
          <a:p>
            <a:r>
              <a:rPr lang="en-US" dirty="0"/>
              <a:t>Collect more post content</a:t>
            </a:r>
          </a:p>
          <a:p>
            <a:r>
              <a:rPr lang="en-US" dirty="0"/>
              <a:t>Using older posts</a:t>
            </a:r>
          </a:p>
          <a:p>
            <a:r>
              <a:rPr lang="en-US" dirty="0"/>
              <a:t>Analyze relevant </a:t>
            </a:r>
            <a:r>
              <a:rPr lang="en-US"/>
              <a:t>metdata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974458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121</TotalTime>
  <Words>461</Words>
  <Application>Microsoft Office PowerPoint</Application>
  <PresentationFormat>Widescreen</PresentationFormat>
  <Paragraphs>43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Century Gothic</vt:lpstr>
      <vt:lpstr>Wingdings 3</vt:lpstr>
      <vt:lpstr>Ion</vt:lpstr>
      <vt:lpstr>Predicting Reddit Post Popularity</vt:lpstr>
      <vt:lpstr>Reddit: Background</vt:lpstr>
      <vt:lpstr>Problem Statement and Importance</vt:lpstr>
      <vt:lpstr>Collecting Data and Feature Engineering</vt:lpstr>
      <vt:lpstr>Defining the Metrics</vt:lpstr>
      <vt:lpstr>Preprocessing the Data</vt:lpstr>
      <vt:lpstr>Selecting Prediction Algorithms</vt:lpstr>
      <vt:lpstr>Model Results</vt:lpstr>
      <vt:lpstr>Future Work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Reddit Post Popularity</dc:title>
  <dc:creator>Bill</dc:creator>
  <cp:lastModifiedBy>Bill</cp:lastModifiedBy>
  <cp:revision>14</cp:revision>
  <dcterms:created xsi:type="dcterms:W3CDTF">2019-02-27T21:18:07Z</dcterms:created>
  <dcterms:modified xsi:type="dcterms:W3CDTF">2019-02-27T23:19:11Z</dcterms:modified>
</cp:coreProperties>
</file>

<file path=docProps/thumbnail.jpeg>
</file>